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382" r:id="rId3"/>
    <p:sldId id="380" r:id="rId4"/>
    <p:sldId id="381" r:id="rId5"/>
    <p:sldId id="383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7" r:id="rId15"/>
    <p:sldId id="3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23BD5-7E41-4C24-B14A-A1F81441D734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1E28-06DB-42F3-B65E-0875C703EBD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59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D1E28-06DB-42F3-B65E-0875C703EB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4FBD-D12B-44EB-8ABD-0944E8C48883}" type="datetimeFigureOut">
              <a:rPr lang="en-US" smtClean="0"/>
              <a:pPr/>
              <a:t>7/27/2010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77AA-10DF-41A0-B00D-0156DD4FF57F}" type="slidenum">
              <a:rPr lang="en-CA" smtClean="0"/>
              <a:pPr/>
              <a:t>‹Nº›</a:t>
            </a:fld>
            <a:endParaRPr lang="en-CA" dirty="0"/>
          </a:p>
        </p:txBody>
      </p:sp>
      <p:pic>
        <p:nvPicPr>
          <p:cNvPr id="8" name="Picture 7" descr="base-genera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42907" y="0"/>
            <a:ext cx="928690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-142900"/>
            <a:ext cx="92726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  <a:ea typeface="+mn-ea"/>
                <a:cs typeface="+mn-cs"/>
              </a:rPr>
              <a:t>MINISTERIO DE HACIENDA</a:t>
            </a:r>
            <a:endParaRPr lang="es-CR" sz="4000" b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124" y="6315084"/>
            <a:ext cx="1543032" cy="54291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MAYO 2010</a:t>
            </a:r>
            <a:endParaRPr lang="es-CR" sz="4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2908" y="1571612"/>
            <a:ext cx="928690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Sistema</a:t>
            </a:r>
            <a:r>
              <a:rPr lang="en-US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Compras</a:t>
            </a:r>
            <a:r>
              <a:rPr lang="en-US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Gubernamentales</a:t>
            </a:r>
            <a:r>
              <a:rPr lang="en-US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 la Rep</a:t>
            </a:r>
            <a:r>
              <a:rPr lang="es-CR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ública</a:t>
            </a:r>
            <a:r>
              <a:rPr lang="es-CR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de Costa </a:t>
            </a:r>
            <a:r>
              <a:rPr lang="es-CR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Rica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C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Creación de trámite</a:t>
            </a:r>
          </a:p>
          <a:p>
            <a:pPr marL="342900" indent="-342900" algn="ctr">
              <a:spcBef>
                <a:spcPct val="20000"/>
              </a:spcBef>
            </a:pPr>
            <a:endParaRPr lang="es-CR" b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CR" b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CR" b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15082"/>
            <a:ext cx="453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Asociamos solicitud de pedido</a:t>
            </a:r>
            <a:endParaRPr lang="es-MX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8229600" cy="372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Confirmamos la información</a:t>
            </a:r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789694"/>
            <a:ext cx="8229600" cy="414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sistema muestra datos que debemos completar</a:t>
            </a:r>
            <a:endParaRPr lang="es-MX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862986"/>
            <a:ext cx="8229600" cy="40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929454" y="4429132"/>
            <a:ext cx="1643074" cy="8572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Se deben completar estos datos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Registramos invitados</a:t>
            </a:r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57364"/>
            <a:ext cx="8229600" cy="351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Ingresamos metodología de evaluación</a:t>
            </a:r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4488"/>
            <a:ext cx="8229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 completa la notificación manualmente</a:t>
            </a:r>
            <a:endParaRPr lang="es-MX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5887" y="1600200"/>
            <a:ext cx="78922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Creamos solicitud de pedido</a:t>
            </a:r>
            <a:endParaRPr lang="es-MX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597725"/>
            <a:ext cx="8229600" cy="25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Definimos los </a:t>
            </a:r>
            <a:r>
              <a:rPr lang="es-MX" dirty="0" err="1" smtClean="0"/>
              <a:t>parametros</a:t>
            </a:r>
            <a:endParaRPr lang="es-MX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4213" y="1600200"/>
            <a:ext cx="77755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 insertan </a:t>
            </a:r>
            <a:r>
              <a:rPr lang="es-MX" smtClean="0"/>
              <a:t>las líneas </a:t>
            </a:r>
            <a:r>
              <a:rPr lang="es-MX" dirty="0" smtClean="0"/>
              <a:t>de la solicitud</a:t>
            </a:r>
            <a:endParaRPr lang="es-MX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70385" y="1600200"/>
            <a:ext cx="58032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MX" dirty="0" smtClean="0"/>
              <a:t>Se aprueba la solicitud</a:t>
            </a:r>
            <a:endParaRPr lang="es-MX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12140" y="1600200"/>
            <a:ext cx="59197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Creación de trámite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8229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000628" y="4143380"/>
            <a:ext cx="2428892" cy="7858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Seleccionamos solicitud de pedido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Seleccionamos los datos básicos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937105"/>
            <a:ext cx="8229600" cy="38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Completamos las autorizaciones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472314"/>
            <a:ext cx="8229600" cy="278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 agregan garantías y timbres deseadas</a:t>
            </a:r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119805"/>
            <a:ext cx="8229600" cy="34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Compra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TemaComprared</Template>
  <TotalTime>1423</TotalTime>
  <Words>102</Words>
  <Application>Microsoft Office PowerPoint</Application>
  <PresentationFormat>Presentación en pantalla (4:3)</PresentationFormat>
  <Paragraphs>38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TemaComprared</vt:lpstr>
      <vt:lpstr>MINISTERIO DE HACIENDA</vt:lpstr>
      <vt:lpstr>Creamos solicitud de pedido</vt:lpstr>
      <vt:lpstr>Definimos los parametros</vt:lpstr>
      <vt:lpstr>Se insertan las líneas de la solicitud</vt:lpstr>
      <vt:lpstr>Se aprueba la solicitud</vt:lpstr>
      <vt:lpstr>Creación de trámite</vt:lpstr>
      <vt:lpstr>Seleccionamos los datos básicos</vt:lpstr>
      <vt:lpstr>Completamos las autorizaciones</vt:lpstr>
      <vt:lpstr>Se agregan garantías y timbres deseadas</vt:lpstr>
      <vt:lpstr>Asociamos solicitud de pedido</vt:lpstr>
      <vt:lpstr>Confirmamos la información</vt:lpstr>
      <vt:lpstr>El sistema muestra datos que debemos completar</vt:lpstr>
      <vt:lpstr>Registramos invitados</vt:lpstr>
      <vt:lpstr>Ingresamos metodología de evaluación</vt:lpstr>
      <vt:lpstr>Se completa la notificación manualmente</vt:lpstr>
    </vt:vector>
  </TitlesOfParts>
  <Company>The Borg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 are Borg</dc:creator>
  <cp:lastModifiedBy>Wagner </cp:lastModifiedBy>
  <cp:revision>191</cp:revision>
  <dcterms:created xsi:type="dcterms:W3CDTF">2009-11-05T23:42:05Z</dcterms:created>
  <dcterms:modified xsi:type="dcterms:W3CDTF">2010-07-27T15:01:16Z</dcterms:modified>
</cp:coreProperties>
</file>